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256" r:id="rId2"/>
    <p:sldId id="364" r:id="rId3"/>
    <p:sldId id="317" r:id="rId4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4192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61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248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</a:t>
            </a:r>
            <a:r>
              <a:rPr lang="nl-NL" sz="3600" b="1" dirty="0">
                <a:solidFill>
                  <a:schemeClr val="bg1"/>
                </a:solidFill>
              </a:rPr>
              <a:t>7</a:t>
            </a:r>
            <a:r>
              <a:rPr lang="nl-NL" sz="3600" b="1" dirty="0" smtClean="0">
                <a:solidFill>
                  <a:schemeClr val="bg1"/>
                </a:solidFill>
              </a:rPr>
              <a:t/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Geluid</a:t>
            </a:r>
            <a:endParaRPr lang="nl-NL" sz="19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80" y="5331075"/>
            <a:ext cx="3217538" cy="546198"/>
          </a:xfrm>
        </p:spPr>
        <p:txBody>
          <a:bodyPr>
            <a:noAutofit/>
          </a:bodyPr>
          <a:lstStyle/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Herhaling H7</a:t>
            </a:r>
            <a:endParaRPr lang="nl-NL" sz="20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4"/>
          <a:srcRect l="31917" r="23565"/>
          <a:stretch/>
        </p:blipFill>
        <p:spPr>
          <a:xfrm>
            <a:off x="5004048" y="2439977"/>
            <a:ext cx="2376264" cy="3456000"/>
          </a:xfrm>
          <a:prstGeom prst="rect">
            <a:avLst/>
          </a:prstGeom>
          <a:ln w="19050">
            <a:noFill/>
          </a:ln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5"/>
          <a:srcRect l="20187" r="47122"/>
          <a:stretch/>
        </p:blipFill>
        <p:spPr>
          <a:xfrm>
            <a:off x="7452320" y="2439977"/>
            <a:ext cx="1691680" cy="3456000"/>
          </a:xfrm>
          <a:prstGeom prst="rect">
            <a:avLst/>
          </a:prstGeom>
          <a:ln w="19050">
            <a:noFill/>
          </a:ln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6"/>
          <a:srcRect l="21421" r="24921"/>
          <a:stretch/>
        </p:blipFill>
        <p:spPr>
          <a:xfrm>
            <a:off x="-3725" y="2439977"/>
            <a:ext cx="1623397" cy="3456000"/>
          </a:xfrm>
          <a:prstGeom prst="rect">
            <a:avLst/>
          </a:prstGeom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2390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 hoofdstuk 7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de opdrachten van de </a:t>
            </a:r>
            <a:r>
              <a:rPr lang="nl-NL" b="1" dirty="0" smtClean="0">
                <a:solidFill>
                  <a:srgbClr val="8FAA32"/>
                </a:solidFill>
              </a:rPr>
              <a:t>oefentoets ‘Geluid’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203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6036</TotalTime>
  <Words>63</Words>
  <Application>Microsoft Office PowerPoint</Application>
  <PresentationFormat>Diavoorstelling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Kantoorthema</vt:lpstr>
      <vt:lpstr>Hoofdstuk 7 Geluid</vt:lpstr>
      <vt:lpstr>Herhaling hoofdstuk 7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361</cp:revision>
  <cp:lastPrinted>2015-01-10T16:11:12Z</cp:lastPrinted>
  <dcterms:created xsi:type="dcterms:W3CDTF">2014-09-23T08:37:22Z</dcterms:created>
  <dcterms:modified xsi:type="dcterms:W3CDTF">2020-03-16T13:58:25Z</dcterms:modified>
</cp:coreProperties>
</file>