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5"/>
  </p:notesMasterIdLst>
  <p:handoutMasterIdLst>
    <p:handoutMasterId r:id="rId6"/>
  </p:handoutMasterIdLst>
  <p:sldIdLst>
    <p:sldId id="256" r:id="rId2"/>
    <p:sldId id="364" r:id="rId3"/>
    <p:sldId id="317" r:id="rId4"/>
  </p:sldIdLst>
  <p:sldSz cx="9144000" cy="6858000" type="screen4x3"/>
  <p:notesSz cx="9996488" cy="68643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AA32"/>
    <a:srgbClr val="FF0066"/>
    <a:srgbClr val="76B531"/>
    <a:srgbClr val="8EC83E"/>
    <a:srgbClr val="97BE0D"/>
    <a:srgbClr val="A4C139"/>
    <a:srgbClr val="9AB535"/>
    <a:srgbClr val="A1BE38"/>
    <a:srgbClr val="7BB2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84192" autoAdjust="0"/>
  </p:normalViewPr>
  <p:slideViewPr>
    <p:cSldViewPr>
      <p:cViewPr varScale="1">
        <p:scale>
          <a:sx n="74" d="100"/>
          <a:sy n="74" d="100"/>
        </p:scale>
        <p:origin x="171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61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5D53D48D-6CDE-424D-92FA-58107FA4187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703735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281363" y="514350"/>
            <a:ext cx="3433762" cy="2574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41" tIns="48171" rIns="96341" bIns="48171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99649" y="3260566"/>
            <a:ext cx="7997190" cy="3088958"/>
          </a:xfrm>
          <a:prstGeom prst="rect">
            <a:avLst/>
          </a:prstGeom>
        </p:spPr>
        <p:txBody>
          <a:bodyPr vert="horz" lIns="96341" tIns="48171" rIns="96341" bIns="48171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8357C7E2-668F-4C86-9037-86EF8C098E6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914637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3412"/>
            <a:endParaRPr lang="nl-NL" sz="1300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06151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32480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4814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3303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100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7475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3306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647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7701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6483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9167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1851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289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9294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A3189-9521-40DA-95B7-3886042B25D8}" type="datetimeFigureOut">
              <a:rPr lang="nl-NL" smtClean="0"/>
              <a:pPr/>
              <a:t>16-3-2020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265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1691680" y="-8679"/>
            <a:ext cx="3217538" cy="5904656"/>
          </a:xfrm>
          <a:prstGeom prst="rect">
            <a:avLst/>
          </a:prstGeom>
          <a:solidFill>
            <a:srgbClr val="97BE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91680" y="4167607"/>
            <a:ext cx="3217538" cy="1163468"/>
          </a:xfrm>
        </p:spPr>
        <p:txBody>
          <a:bodyPr>
            <a:noAutofit/>
          </a:bodyPr>
          <a:lstStyle/>
          <a:p>
            <a:pPr algn="l"/>
            <a:r>
              <a:rPr lang="nl-NL" sz="3600" b="1" dirty="0" smtClean="0">
                <a:solidFill>
                  <a:schemeClr val="bg1"/>
                </a:solidFill>
              </a:rPr>
              <a:t>Hoofdstuk </a:t>
            </a:r>
            <a:r>
              <a:rPr lang="nl-NL" sz="3600" b="1" dirty="0">
                <a:solidFill>
                  <a:schemeClr val="bg1"/>
                </a:solidFill>
              </a:rPr>
              <a:t>7</a:t>
            </a:r>
            <a:r>
              <a:rPr lang="nl-NL" sz="3600" b="1" dirty="0" smtClean="0">
                <a:solidFill>
                  <a:schemeClr val="bg1"/>
                </a:solidFill>
              </a:rPr>
              <a:t/>
            </a:r>
            <a:br>
              <a:rPr lang="nl-NL" sz="3600" b="1" dirty="0" smtClean="0">
                <a:solidFill>
                  <a:schemeClr val="bg1"/>
                </a:solidFill>
              </a:rPr>
            </a:br>
            <a:r>
              <a:rPr lang="nl-NL" sz="2800" b="1" dirty="0" smtClean="0">
                <a:solidFill>
                  <a:schemeClr val="bg1"/>
                </a:solidFill>
              </a:rPr>
              <a:t>Geluid</a:t>
            </a:r>
            <a:endParaRPr lang="nl-NL" sz="1900" b="1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691680" y="5331075"/>
            <a:ext cx="3217538" cy="546198"/>
          </a:xfrm>
        </p:spPr>
        <p:txBody>
          <a:bodyPr>
            <a:noAutofit/>
          </a:bodyPr>
          <a:lstStyle/>
          <a:p>
            <a:pPr algn="l"/>
            <a:r>
              <a:rPr lang="nl-NL" sz="2000" dirty="0" smtClean="0">
                <a:solidFill>
                  <a:schemeClr val="bg1"/>
                </a:solidFill>
              </a:rPr>
              <a:t>Herhaling H7</a:t>
            </a:r>
            <a:endParaRPr lang="nl-NL" sz="2000" dirty="0">
              <a:solidFill>
                <a:schemeClr val="bg1"/>
              </a:solidFill>
            </a:endParaRPr>
          </a:p>
        </p:txBody>
      </p:sp>
      <p:pic>
        <p:nvPicPr>
          <p:cNvPr id="13" name="Afbeelding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8795" y="6095701"/>
            <a:ext cx="2415205" cy="762299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4"/>
          <a:srcRect l="31917" r="23565"/>
          <a:stretch/>
        </p:blipFill>
        <p:spPr>
          <a:xfrm>
            <a:off x="5004048" y="2439977"/>
            <a:ext cx="2376264" cy="3456000"/>
          </a:xfrm>
          <a:prstGeom prst="rect">
            <a:avLst/>
          </a:prstGeom>
          <a:ln w="19050">
            <a:noFill/>
          </a:ln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5"/>
          <a:srcRect l="20187" r="47122"/>
          <a:stretch/>
        </p:blipFill>
        <p:spPr>
          <a:xfrm>
            <a:off x="7452320" y="2439977"/>
            <a:ext cx="1691680" cy="3456000"/>
          </a:xfrm>
          <a:prstGeom prst="rect">
            <a:avLst/>
          </a:prstGeom>
          <a:ln w="19050">
            <a:noFill/>
          </a:ln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6"/>
          <a:srcRect l="21421" r="24921"/>
          <a:stretch/>
        </p:blipFill>
        <p:spPr>
          <a:xfrm>
            <a:off x="-3725" y="2439977"/>
            <a:ext cx="1623397" cy="3456000"/>
          </a:xfrm>
          <a:prstGeom prst="rect">
            <a:avLst/>
          </a:prstGeom>
          <a:ln w="19050">
            <a:noFill/>
          </a:ln>
        </p:spPr>
      </p:pic>
    </p:spTree>
    <p:extLst>
      <p:ext uri="{BB962C8B-B14F-4D97-AF65-F5344CB8AC3E}">
        <p14:creationId xmlns:p14="http://schemas.microsoft.com/office/powerpoint/2010/main" val="23905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Herhaling hoofdstuk 7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Maak de opdrachten van de </a:t>
            </a:r>
            <a:r>
              <a:rPr lang="nl-NL" b="1" dirty="0" smtClean="0">
                <a:solidFill>
                  <a:srgbClr val="8FAA32"/>
                </a:solidFill>
              </a:rPr>
              <a:t>oefentoets ‘Geluid’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2031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48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6036</TotalTime>
  <Words>63</Words>
  <Application>Microsoft Office PowerPoint</Application>
  <PresentationFormat>Diavoorstelling (4:3)</PresentationFormat>
  <Paragraphs>16</Paragraphs>
  <Slides>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6" baseType="lpstr">
      <vt:lpstr>Arial</vt:lpstr>
      <vt:lpstr>Calibri</vt:lpstr>
      <vt:lpstr>Kantoorthema</vt:lpstr>
      <vt:lpstr>Hoofdstuk 7 Geluid</vt:lpstr>
      <vt:lpstr>Herhaling hoofdstuk 7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Inge</dc:creator>
  <cp:lastModifiedBy>Inge Zwaan</cp:lastModifiedBy>
  <cp:revision>361</cp:revision>
  <cp:lastPrinted>2015-01-10T16:11:12Z</cp:lastPrinted>
  <dcterms:created xsi:type="dcterms:W3CDTF">2014-09-23T08:37:22Z</dcterms:created>
  <dcterms:modified xsi:type="dcterms:W3CDTF">2020-03-16T13:58:25Z</dcterms:modified>
</cp:coreProperties>
</file>